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8" r:id="rId2"/>
    <p:sldId id="290" r:id="rId3"/>
    <p:sldId id="314" r:id="rId4"/>
    <p:sldId id="311" r:id="rId5"/>
    <p:sldId id="31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599"/>
  </p:normalViewPr>
  <p:slideViewPr>
    <p:cSldViewPr snapToGrid="0" snapToObjects="1">
      <p:cViewPr varScale="1">
        <p:scale>
          <a:sx n="75" d="100"/>
          <a:sy n="75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18330-C023-074A-BAB3-A052F93BC45F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63C99-B942-8D42-AE56-0335A0C1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emf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olga.kovbasyuk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542" y="2775224"/>
            <a:ext cx="6276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АКТУАЛЬНЫЕ ВОПРОСЫ ВЗАИМОДЕЙСТВИЯ</a:t>
            </a:r>
            <a:endParaRPr lang="en-US" sz="2000" dirty="0" smtClean="0">
              <a:latin typeface="Graphik LC Black" panose="020B0A03030202060203" pitchFamily="34" charset="-52"/>
            </a:endParaRPr>
          </a:p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 И РАЗВИТИЯ В СОВРЕМЕННОМ МИРЕ</a:t>
            </a:r>
            <a:endParaRPr lang="ru-RU" sz="2000" dirty="0">
              <a:latin typeface="Graphik LC Black" panose="020B0A030302020602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091" y="3593305"/>
            <a:ext cx="76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НЕИЗУЧЕННЫЕ ПОДХОДЫ К РАЗВИТИЮ КРОСС-КУЛЬТУРНЫХ КОМПЕТЕНЦИЙ</a:t>
            </a:r>
            <a:endParaRPr lang="ru-RU" dirty="0"/>
          </a:p>
        </p:txBody>
      </p:sp>
      <p:pic>
        <p:nvPicPr>
          <p:cNvPr id="1026" name="Picture 2" descr="Картинки по запросу мфюа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05" y="4821873"/>
            <a:ext cx="1150352" cy="11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sietarrus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69" y="4945295"/>
            <a:ext cx="1142594" cy="11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АБ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92" y="5339734"/>
            <a:ext cx="1939925" cy="4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3197" y="2295697"/>
            <a:ext cx="16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 СТОЛ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18476" y="600063"/>
            <a:ext cx="5058208" cy="5058208"/>
          </a:xfrm>
          <a:prstGeom prst="rect">
            <a:avLst/>
          </a:prstGeom>
          <a:blipFill dpi="0" rotWithShape="1">
            <a:blip r:embed="rId5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Онлайн Курс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  <a:r>
              <a:rPr lang="ru-RU" sz="2800" dirty="0" smtClean="0">
                <a:solidFill>
                  <a:schemeClr val="accent1"/>
                </a:solidFill>
              </a:rPr>
              <a:t> путь к</a:t>
            </a:r>
            <a:r>
              <a:rPr lang="en-US" sz="2800" dirty="0" smtClean="0">
                <a:solidFill>
                  <a:schemeClr val="accent1"/>
                </a:solidFill>
              </a:rPr>
              <a:t> “</a:t>
            </a:r>
            <a:r>
              <a:rPr lang="ru-RU" sz="2800" dirty="0" smtClean="0">
                <a:solidFill>
                  <a:schemeClr val="accent1"/>
                </a:solidFill>
              </a:rPr>
              <a:t>живому</a:t>
            </a:r>
            <a:r>
              <a:rPr lang="en-US" sz="2800" dirty="0" smtClean="0">
                <a:solidFill>
                  <a:schemeClr val="accent1"/>
                </a:solidFill>
              </a:rPr>
              <a:t>” </a:t>
            </a:r>
            <a:r>
              <a:rPr lang="ru-RU" sz="2800" dirty="0" smtClean="0">
                <a:solidFill>
                  <a:schemeClr val="accent1"/>
                </a:solidFill>
              </a:rPr>
              <a:t>знанию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Ольга Ковбасюк, Балтийский федеральный университет им. И. Канта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2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Живое знание….  …..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18" y="3729789"/>
            <a:ext cx="3090823" cy="232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55" y="2450448"/>
            <a:ext cx="4463716" cy="3516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" y="1880406"/>
            <a:ext cx="1697743" cy="227308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58" y="1909028"/>
            <a:ext cx="1628989" cy="24174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01" y="1937565"/>
            <a:ext cx="1798320" cy="1792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9" y="4208769"/>
            <a:ext cx="2212434" cy="1863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58" y="3885613"/>
            <a:ext cx="1866652" cy="218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26" y="2122387"/>
            <a:ext cx="1858038" cy="1523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37" y="399096"/>
            <a:ext cx="1598033" cy="1263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88" y="391444"/>
            <a:ext cx="1598033" cy="1263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24" y="401431"/>
            <a:ext cx="1598033" cy="12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2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Tasting the water you swim 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What the hell is water?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11" y="2033337"/>
            <a:ext cx="5010930" cy="37581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21" y="329271"/>
            <a:ext cx="1598033" cy="12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3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big is your box?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Join  </a:t>
            </a:r>
            <a:r>
              <a:rPr lang="en-US" dirty="0" err="1" smtClean="0">
                <a:solidFill>
                  <a:srgbClr val="C00000"/>
                </a:solidFill>
              </a:rPr>
              <a:t>www.xculture.org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/>
              <a:t>Visit  </a:t>
            </a:r>
            <a:r>
              <a:rPr lang="en-US" dirty="0">
                <a:solidFill>
                  <a:srgbClr val="C00000"/>
                </a:solidFill>
              </a:rPr>
              <a:t>https://</a:t>
            </a:r>
            <a:r>
              <a:rPr lang="en-US" dirty="0" err="1">
                <a:solidFill>
                  <a:srgbClr val="C00000"/>
                </a:solidFill>
              </a:rPr>
              <a:t>stepik.org</a:t>
            </a:r>
            <a:r>
              <a:rPr lang="en-US" dirty="0">
                <a:solidFill>
                  <a:srgbClr val="C00000"/>
                </a:solidFill>
              </a:rPr>
              <a:t>/course/48985/syllabus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Welcome to  </a:t>
            </a:r>
            <a:r>
              <a:rPr lang="en-US" dirty="0" smtClean="0">
                <a:solidFill>
                  <a:schemeClr val="accent1"/>
                </a:solidFill>
              </a:rPr>
              <a:t>discussion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olga.kovbasyuk@gmail.com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05" y="2286000"/>
            <a:ext cx="4076811" cy="2713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21" y="329271"/>
            <a:ext cx="1598033" cy="12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526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1951</TotalTime>
  <Words>63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Graphik LC Black</vt:lpstr>
      <vt:lpstr>Gallery</vt:lpstr>
      <vt:lpstr>Презентация PowerPoint</vt:lpstr>
      <vt:lpstr>Онлайн Курс: путь к “живому” знанию</vt:lpstr>
      <vt:lpstr>Живое знание….  ….. </vt:lpstr>
      <vt:lpstr>Tasting the water you swim in What the hell is water?   </vt:lpstr>
      <vt:lpstr>How big is your box?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Evgeny Dengub</dc:creator>
  <cp:lastModifiedBy>Admin</cp:lastModifiedBy>
  <cp:revision>36</cp:revision>
  <dcterms:created xsi:type="dcterms:W3CDTF">2019-02-18T12:27:35Z</dcterms:created>
  <dcterms:modified xsi:type="dcterms:W3CDTF">2019-03-15T15:06:51Z</dcterms:modified>
</cp:coreProperties>
</file>